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1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11A5-678A-4CF6-BA73-9CC2F87164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The Beer club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079FD1-A562-4148-B4FE-DDCBA9E00A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by:  TOM HUGHES,  JENS HOFFMAN &amp; ALLAN TOMAS</a:t>
            </a:r>
          </a:p>
        </p:txBody>
      </p:sp>
    </p:spTree>
    <p:extLst>
      <p:ext uri="{BB962C8B-B14F-4D97-AF65-F5344CB8AC3E}">
        <p14:creationId xmlns:p14="http://schemas.microsoft.com/office/powerpoint/2010/main" val="961702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0A398-C16B-4F8F-AE96-9A8DA782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used…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7DB60-A1E3-4D90-9D3E-5C3D748532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  <a:p>
            <a:pPr lvl="1"/>
            <a:r>
              <a:rPr lang="en-US" dirty="0" err="1"/>
              <a:t>BreweryDB</a:t>
            </a:r>
            <a:endParaRPr lang="en-US" dirty="0"/>
          </a:p>
          <a:p>
            <a:pPr lvl="1"/>
            <a:r>
              <a:rPr lang="en-US" dirty="0" err="1"/>
              <a:t>MapBox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CSS Library</a:t>
            </a:r>
          </a:p>
          <a:p>
            <a:pPr lvl="1"/>
            <a:r>
              <a:rPr lang="en-US" dirty="0"/>
              <a:t>Bootstrap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82180-DE13-46ED-BC40-9D47642F0E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JS Libraries</a:t>
            </a:r>
          </a:p>
          <a:p>
            <a:pPr lvl="1"/>
            <a:r>
              <a:rPr lang="en-US" dirty="0"/>
              <a:t>Leaflet</a:t>
            </a:r>
          </a:p>
          <a:p>
            <a:pPr lvl="1"/>
            <a:r>
              <a:rPr lang="en-US" dirty="0"/>
              <a:t>Control.OSMGeocoder.js</a:t>
            </a:r>
          </a:p>
          <a:p>
            <a:endParaRPr lang="en-US" dirty="0"/>
          </a:p>
          <a:p>
            <a:r>
              <a:rPr lang="en-US" dirty="0"/>
              <a:t>Database</a:t>
            </a:r>
          </a:p>
          <a:p>
            <a:pPr lvl="1"/>
            <a:r>
              <a:rPr lang="en-US" dirty="0"/>
              <a:t>Firebase</a:t>
            </a:r>
          </a:p>
        </p:txBody>
      </p:sp>
    </p:spTree>
    <p:extLst>
      <p:ext uri="{BB962C8B-B14F-4D97-AF65-F5344CB8AC3E}">
        <p14:creationId xmlns:p14="http://schemas.microsoft.com/office/powerpoint/2010/main" val="4095433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2F11-58C4-418B-A2EE-B6D353DB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homepage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B2B934-DE09-4F56-AF3F-1725CD137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653267"/>
            <a:ext cx="6013450" cy="294980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D82EC-BBF9-47A3-BF5F-0815961DD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02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6EA8E-07B6-4E1B-9647-97568F1F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 style of the week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E95807-9904-49A4-A823-CCBDD70B7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605200"/>
            <a:ext cx="6013450" cy="304593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A8216-8F6C-466F-8570-E11D06B32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Each week, a new beer style will be posted for beer fans…</a:t>
            </a:r>
          </a:p>
        </p:txBody>
      </p:sp>
    </p:spTree>
    <p:extLst>
      <p:ext uri="{BB962C8B-B14F-4D97-AF65-F5344CB8AC3E}">
        <p14:creationId xmlns:p14="http://schemas.microsoft.com/office/powerpoint/2010/main" val="1005028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2876F-2BDD-4252-A0C3-759EBC1EB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Brewery finder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FC3004-5C29-4EDF-B034-CED54D5FF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644413"/>
            <a:ext cx="6013450" cy="29675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082DE-75AC-494C-B473-8F545155C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Find breweries of the featured beer style near you…</a:t>
            </a:r>
          </a:p>
        </p:txBody>
      </p:sp>
    </p:spTree>
    <p:extLst>
      <p:ext uri="{BB962C8B-B14F-4D97-AF65-F5344CB8AC3E}">
        <p14:creationId xmlns:p14="http://schemas.microsoft.com/office/powerpoint/2010/main" val="1333466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6B336-5D38-4302-9C55-9F1E7D57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 game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F8FA04-CE41-4A50-A00B-1D20244A5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643148"/>
            <a:ext cx="6013450" cy="297004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A9BDD-F607-492C-B234-648F40229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We find out what beer fans like…</a:t>
            </a:r>
          </a:p>
        </p:txBody>
      </p:sp>
    </p:spTree>
    <p:extLst>
      <p:ext uri="{BB962C8B-B14F-4D97-AF65-F5344CB8AC3E}">
        <p14:creationId xmlns:p14="http://schemas.microsoft.com/office/powerpoint/2010/main" val="278486494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37</TotalTime>
  <Words>76</Words>
  <Application>Microsoft Office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Gallery</vt:lpstr>
      <vt:lpstr>The Beer club</vt:lpstr>
      <vt:lpstr>What we used…</vt:lpstr>
      <vt:lpstr>Our homepage  </vt:lpstr>
      <vt:lpstr>Beer style of the week  </vt:lpstr>
      <vt:lpstr>Brewery finder   </vt:lpstr>
      <vt:lpstr>Beer game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Beer club</dc:title>
  <dc:creator>Richard Allan Tomas</dc:creator>
  <cp:lastModifiedBy>Richard Allan Tomas</cp:lastModifiedBy>
  <cp:revision>6</cp:revision>
  <dcterms:created xsi:type="dcterms:W3CDTF">2018-01-11T12:55:13Z</dcterms:created>
  <dcterms:modified xsi:type="dcterms:W3CDTF">2018-01-11T13:32:16Z</dcterms:modified>
</cp:coreProperties>
</file>